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31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7" r:id="rId11"/>
    <p:sldId id="266" r:id="rId12"/>
    <p:sldId id="268" r:id="rId13"/>
    <p:sldId id="271" r:id="rId14"/>
    <p:sldId id="269" r:id="rId15"/>
    <p:sldId id="272" r:id="rId16"/>
    <p:sldId id="270" r:id="rId17"/>
    <p:sldId id="273" r:id="rId18"/>
    <p:sldId id="274" r:id="rId19"/>
    <p:sldId id="275" r:id="rId20"/>
    <p:sldId id="276" r:id="rId21"/>
    <p:sldId id="279" r:id="rId22"/>
    <p:sldId id="280" r:id="rId23"/>
    <p:sldId id="278" r:id="rId24"/>
    <p:sldId id="277" r:id="rId25"/>
    <p:sldId id="281" r:id="rId26"/>
    <p:sldId id="283" r:id="rId27"/>
    <p:sldId id="282" r:id="rId28"/>
    <p:sldId id="284" r:id="rId29"/>
    <p:sldId id="285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63658" autoAdjust="0"/>
  </p:normalViewPr>
  <p:slideViewPr>
    <p:cSldViewPr>
      <p:cViewPr varScale="1">
        <p:scale>
          <a:sx n="55" d="100"/>
          <a:sy n="55" d="100"/>
        </p:scale>
        <p:origin x="-199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9E3480-A372-43EA-AABB-A7D62E1253B1}" type="datetimeFigureOut">
              <a:rPr lang="en-US" smtClean="0"/>
              <a:pPr/>
              <a:t>2/11/2010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8C11F6-1F0B-4F0B-B2DE-930E9426BAF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C11F6-1F0B-4F0B-B2DE-930E9426BAF6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C11F6-1F0B-4F0B-B2DE-930E9426BAF6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C11F6-1F0B-4F0B-B2DE-930E9426BAF6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C11F6-1F0B-4F0B-B2DE-930E9426BAF6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C11F6-1F0B-4F0B-B2DE-930E9426BAF6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C11F6-1F0B-4F0B-B2DE-930E9426BAF6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C11F6-1F0B-4F0B-B2DE-930E9426BAF6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C11F6-1F0B-4F0B-B2DE-930E9426BAF6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C11F6-1F0B-4F0B-B2DE-930E9426BAF6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C11F6-1F0B-4F0B-B2DE-930E9426BAF6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C11F6-1F0B-4F0B-B2DE-930E9426BAF6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C11F6-1F0B-4F0B-B2DE-930E9426BAF6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C11F6-1F0B-4F0B-B2DE-930E9426BAF6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C11F6-1F0B-4F0B-B2DE-930E9426BAF6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C11F6-1F0B-4F0B-B2DE-930E9426BAF6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C11F6-1F0B-4F0B-B2DE-930E9426BAF6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C11F6-1F0B-4F0B-B2DE-930E9426BAF6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C11F6-1F0B-4F0B-B2DE-930E9426BAF6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C11F6-1F0B-4F0B-B2DE-930E9426BAF6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C11F6-1F0B-4F0B-B2DE-930E9426BAF6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C11F6-1F0B-4F0B-B2DE-930E9426BAF6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C11F6-1F0B-4F0B-B2DE-930E9426BAF6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C11F6-1F0B-4F0B-B2DE-930E9426BAF6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C11F6-1F0B-4F0B-B2DE-930E9426BAF6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C11F6-1F0B-4F0B-B2DE-930E9426BAF6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C11F6-1F0B-4F0B-B2DE-930E9426BAF6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C11F6-1F0B-4F0B-B2DE-930E9426BAF6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C11F6-1F0B-4F0B-B2DE-930E9426BAF6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C11F6-1F0B-4F0B-B2DE-930E9426BAF6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6CD98-FACB-4A2B-B37D-02217D4529D8}" type="datetimeFigureOut">
              <a:rPr lang="en-US" smtClean="0"/>
              <a:pPr/>
              <a:t>2/11/2010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2CED8-B41D-4C08-A4B4-F88B3012F1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1"/>
            </a:lvl1pPr>
            <a:lvl2pPr>
              <a:defRPr b="1"/>
            </a:lvl2pPr>
            <a:lvl3pPr>
              <a:defRPr b="1"/>
            </a:lvl3pPr>
            <a:lvl4pPr>
              <a:defRPr b="1"/>
            </a:lvl4pPr>
            <a:lvl5pPr>
              <a:defRPr b="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2CED8-B41D-4C08-A4B4-F88B3012F1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6CD98-FACB-4A2B-B37D-02217D4529D8}" type="datetimeFigureOut">
              <a:rPr lang="en-US" smtClean="0"/>
              <a:pPr/>
              <a:t>2/11/2010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62CED8-B41D-4C08-A4B4-F88B3012F18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 b="1"/>
            </a:lvl1pPr>
            <a:lvl2pPr>
              <a:defRPr sz="2400" b="1"/>
            </a:lvl2pPr>
            <a:lvl3pPr>
              <a:defRPr sz="2000" b="1"/>
            </a:lvl3pPr>
            <a:lvl4pPr>
              <a:defRPr sz="1800" b="1"/>
            </a:lvl4pPr>
            <a:lvl5pPr>
              <a:defRPr sz="1800" b="1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 b="1"/>
            </a:lvl1pPr>
            <a:lvl2pPr>
              <a:defRPr sz="2400" b="1"/>
            </a:lvl2pPr>
            <a:lvl3pPr>
              <a:defRPr sz="2000" b="1"/>
            </a:lvl3pPr>
            <a:lvl4pPr>
              <a:defRPr sz="1800" b="1"/>
            </a:lvl4pPr>
            <a:lvl5pPr>
              <a:defRPr sz="1800" b="1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6CD98-FACB-4A2B-B37D-02217D4529D8}" type="datetimeFigureOut">
              <a:rPr lang="en-US" smtClean="0"/>
              <a:pPr/>
              <a:t>2/11/2010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2CED8-B41D-4C08-A4B4-F88B3012F1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 b="1"/>
            </a:lvl1pPr>
            <a:lvl2pPr>
              <a:defRPr sz="2000" b="1"/>
            </a:lvl2pPr>
            <a:lvl3pPr>
              <a:defRPr sz="1800" b="1"/>
            </a:lvl3pPr>
            <a:lvl4pPr>
              <a:defRPr sz="1600" b="1"/>
            </a:lvl4pPr>
            <a:lvl5pPr>
              <a:defRPr sz="1600" b="1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 b="1"/>
            </a:lvl1pPr>
            <a:lvl2pPr>
              <a:defRPr sz="2000" b="1"/>
            </a:lvl2pPr>
            <a:lvl3pPr>
              <a:defRPr sz="1800" b="1"/>
            </a:lvl3pPr>
            <a:lvl4pPr>
              <a:defRPr sz="1600" b="1"/>
            </a:lvl4pPr>
            <a:lvl5pPr>
              <a:defRPr sz="1600" b="1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6CD98-FACB-4A2B-B37D-02217D4529D8}" type="datetimeFigureOut">
              <a:rPr lang="en-US" smtClean="0"/>
              <a:pPr/>
              <a:t>2/11/2010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2CED8-B41D-4C08-A4B4-F88B3012F1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6CD98-FACB-4A2B-B37D-02217D4529D8}" type="datetimeFigureOut">
              <a:rPr lang="en-US" smtClean="0"/>
              <a:pPr/>
              <a:t>2/11/2010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2CED8-B41D-4C08-A4B4-F88B3012F1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6CD98-FACB-4A2B-B37D-02217D4529D8}" type="datetimeFigureOut">
              <a:rPr lang="en-US" smtClean="0"/>
              <a:pPr/>
              <a:t>2/11/2010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2CED8-B41D-4C08-A4B4-F88B3012F1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 b="1"/>
            </a:lvl1pPr>
            <a:lvl2pPr>
              <a:defRPr sz="2800" b="1"/>
            </a:lvl2pPr>
            <a:lvl3pPr>
              <a:defRPr sz="2400" b="1"/>
            </a:lvl3pPr>
            <a:lvl4pPr>
              <a:defRPr sz="2000" b="1"/>
            </a:lvl4pPr>
            <a:lvl5pPr>
              <a:defRPr sz="2000" b="1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 b="1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fld id="{BEE6CD98-FACB-4A2B-B37D-02217D4529D8}" type="datetimeFigureOut">
              <a:rPr lang="en-US" smtClean="0"/>
              <a:pPr/>
              <a:t>2/11/2010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fld id="{F162CED8-B41D-4C08-A4B4-F88B3012F1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 b="1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6CD98-FACB-4A2B-B37D-02217D4529D8}" type="datetimeFigureOut">
              <a:rPr lang="en-US" smtClean="0"/>
              <a:pPr/>
              <a:t>2/11/2010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2CED8-B41D-4C08-A4B4-F88B3012F1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 b="1"/>
            </a:lvl1pPr>
            <a:lvl2pPr>
              <a:defRPr b="1"/>
            </a:lvl2pPr>
            <a:lvl3pPr>
              <a:defRPr b="1"/>
            </a:lvl3pPr>
            <a:lvl4pPr>
              <a:defRPr b="1"/>
            </a:lvl4pPr>
            <a:lvl5pPr>
              <a:defRPr b="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6CD98-FACB-4A2B-B37D-02217D4529D8}" type="datetimeFigureOut">
              <a:rPr lang="en-US" smtClean="0"/>
              <a:pPr/>
              <a:t>2/11/2010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2CED8-B41D-4C08-A4B4-F88B3012F1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lvl1pPr>
              <a:defRPr b="1"/>
            </a:lvl1pPr>
            <a:lvl2pPr>
              <a:defRPr b="1"/>
            </a:lvl2pPr>
            <a:lvl3pPr>
              <a:defRPr b="1"/>
            </a:lvl3pPr>
            <a:lvl4pPr>
              <a:defRPr b="1"/>
            </a:lvl4pPr>
            <a:lvl5pPr>
              <a:defRPr b="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6CD98-FACB-4A2B-B37D-02217D4529D8}" type="datetimeFigureOut">
              <a:rPr lang="en-US" smtClean="0"/>
              <a:pPr/>
              <a:t>2/11/2010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2CED8-B41D-4C08-A4B4-F88B3012F1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35000"/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E6CD98-FACB-4A2B-B37D-02217D4529D8}" type="datetimeFigureOut">
              <a:rPr lang="en-US" smtClean="0"/>
              <a:pPr/>
              <a:t>2/11/2010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62CED8-B41D-4C08-A4B4-F88B3012F18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thomaslarock.com/presentations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speakerrate.com/talks/2048-dba-survivor-or-what-to-expect-when-you-are-expecting-to-be-a-dba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dbasurvivor.com/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DBA Survivor (or What To Expect When You’re Expecting to be a DBA)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/>
              <a:t>by</a:t>
            </a:r>
          </a:p>
          <a:p>
            <a:r>
              <a:rPr lang="en-US" b="1" dirty="0" smtClean="0"/>
              <a:t>Thomas LaRock</a:t>
            </a:r>
          </a:p>
          <a:p>
            <a:r>
              <a:rPr lang="en-US" b="1" dirty="0" smtClean="0"/>
              <a:t>February 11</a:t>
            </a:r>
            <a:r>
              <a:rPr lang="en-US" b="1" baseline="30000" dirty="0" smtClean="0"/>
              <a:t>th</a:t>
            </a:r>
            <a:r>
              <a:rPr lang="en-US" b="1" dirty="0" smtClean="0"/>
              <a:t>, 2010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3600" dirty="0" smtClean="0"/>
              <a:t>Who Am I?</a:t>
            </a:r>
            <a:br>
              <a:rPr lang="en-US" sz="3600" dirty="0" smtClean="0"/>
            </a:br>
            <a:endParaRPr lang="en-US" sz="3600" dirty="0"/>
          </a:p>
        </p:txBody>
      </p:sp>
      <p:pic>
        <p:nvPicPr>
          <p:cNvPr id="7" name="Content Placeholder 6" descr="090509-02-web_220x314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181600" y="762000"/>
            <a:ext cx="3667125" cy="5233988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4800600" cy="4691063"/>
          </a:xfrm>
        </p:spPr>
        <p:txBody>
          <a:bodyPr>
            <a:noAutofit/>
          </a:bodyPr>
          <a:lstStyle/>
          <a:p>
            <a:pPr>
              <a:buFont typeface="Arial" pitchFamily="34" charset="0"/>
              <a:buChar char="•"/>
            </a:pPr>
            <a:r>
              <a:rPr lang="en-US" sz="3200" b="1" dirty="0" smtClean="0"/>
              <a:t>Database Administrator</a:t>
            </a:r>
          </a:p>
          <a:p>
            <a:pPr>
              <a:buFont typeface="Arial" pitchFamily="34" charset="0"/>
              <a:buChar char="•"/>
            </a:pPr>
            <a:r>
              <a:rPr lang="en-US" sz="3200" b="1" dirty="0" smtClean="0"/>
              <a:t>Ten+ years experience</a:t>
            </a:r>
          </a:p>
          <a:p>
            <a:pPr>
              <a:buFont typeface="Arial" pitchFamily="34" charset="0"/>
              <a:buChar char="•"/>
            </a:pPr>
            <a:r>
              <a:rPr lang="en-US" sz="3200" b="1" dirty="0" smtClean="0"/>
              <a:t>SQL MVP</a:t>
            </a:r>
          </a:p>
          <a:p>
            <a:pPr>
              <a:buFont typeface="Arial" pitchFamily="34" charset="0"/>
              <a:buChar char="•"/>
            </a:pPr>
            <a:r>
              <a:rPr lang="en-US" sz="3200" b="1" dirty="0" smtClean="0"/>
              <a:t>PASS Board of Directors</a:t>
            </a:r>
          </a:p>
          <a:p>
            <a:pPr>
              <a:buFont typeface="Arial" pitchFamily="34" charset="0"/>
              <a:buChar char="•"/>
            </a:pPr>
            <a:r>
              <a:rPr lang="en-US" sz="3200" b="1" dirty="0" smtClean="0"/>
              <a:t>http://thomaslarock.com</a:t>
            </a:r>
          </a:p>
          <a:p>
            <a:endParaRPr lang="en-US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endParaRPr lang="en-US" sz="4400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idx="1"/>
          </p:nvPr>
        </p:nvSpPr>
        <p:spPr/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800" dirty="0" smtClean="0"/>
              <a:t>Now what?</a:t>
            </a:r>
            <a:endParaRPr lang="en-US" sz="4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0" y="914400"/>
            <a:ext cx="2971800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Initial Checklist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Your stuff</a:t>
            </a:r>
          </a:p>
          <a:p>
            <a:r>
              <a:rPr lang="en-US" b="1" dirty="0" smtClean="0"/>
              <a:t>Customer’s stuff</a:t>
            </a:r>
          </a:p>
          <a:p>
            <a:r>
              <a:rPr lang="en-US" b="1" dirty="0" smtClean="0"/>
              <a:t>Action plan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Your Stuff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List of servers</a:t>
            </a:r>
          </a:p>
          <a:p>
            <a:r>
              <a:rPr lang="en-US" dirty="0" smtClean="0"/>
              <a:t>Check database backups</a:t>
            </a:r>
          </a:p>
          <a:p>
            <a:r>
              <a:rPr lang="en-US" dirty="0" smtClean="0"/>
              <a:t>Verify you can restore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Your Customer’s Stuff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List of customers</a:t>
            </a:r>
          </a:p>
          <a:p>
            <a:r>
              <a:rPr lang="en-US" dirty="0" smtClean="0"/>
              <a:t>List of “most important” databases</a:t>
            </a:r>
          </a:p>
          <a:p>
            <a:r>
              <a:rPr lang="en-US" dirty="0" smtClean="0"/>
              <a:t>List of upcoming deliverables/projects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Your Action Plan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Environmental baseline check</a:t>
            </a:r>
          </a:p>
          <a:p>
            <a:pPr lvl="1"/>
            <a:r>
              <a:rPr lang="en-US" dirty="0" smtClean="0"/>
              <a:t>Server configurations</a:t>
            </a:r>
          </a:p>
          <a:p>
            <a:pPr lvl="1"/>
            <a:r>
              <a:rPr lang="en-US" dirty="0" smtClean="0"/>
              <a:t>Database configurations</a:t>
            </a:r>
          </a:p>
          <a:p>
            <a:r>
              <a:rPr lang="en-US" dirty="0" smtClean="0"/>
              <a:t>Compose recovery plan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Now What?</a:t>
            </a:r>
            <a:endParaRPr lang="en-US" dirty="0"/>
          </a:p>
        </p:txBody>
      </p:sp>
      <p:pic>
        <p:nvPicPr>
          <p:cNvPr id="4" name="Content Placeholder 3" descr="now_what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885950" y="2059781"/>
            <a:ext cx="5372100" cy="3606800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Take Your Info and…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Meet with your manager</a:t>
            </a:r>
          </a:p>
          <a:p>
            <a:r>
              <a:rPr lang="en-US" dirty="0" smtClean="0"/>
              <a:t>Meet with the developers</a:t>
            </a:r>
          </a:p>
          <a:p>
            <a:r>
              <a:rPr lang="en-US" dirty="0" smtClean="0"/>
              <a:t>Meet with server </a:t>
            </a:r>
            <a:r>
              <a:rPr lang="en-US" dirty="0" err="1" smtClean="0"/>
              <a:t>admins</a:t>
            </a:r>
            <a:endParaRPr lang="en-US" dirty="0" smtClean="0"/>
          </a:p>
          <a:p>
            <a:r>
              <a:rPr lang="en-US" dirty="0" smtClean="0"/>
              <a:t>Meet with your customers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Mr. Right Now</a:t>
            </a:r>
            <a:endParaRPr lang="en-US" dirty="0"/>
          </a:p>
        </p:txBody>
      </p:sp>
      <p:pic>
        <p:nvPicPr>
          <p:cNvPr id="4" name="Content Placeholder 3" descr="mister_right_now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524000" y="1524000"/>
            <a:ext cx="6096000" cy="4572000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Mr. Right</a:t>
            </a:r>
            <a:endParaRPr lang="en-US" dirty="0"/>
          </a:p>
        </p:txBody>
      </p:sp>
      <p:pic>
        <p:nvPicPr>
          <p:cNvPr id="4" name="Content Placeholder 3" descr="mister_right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You Need To Know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Some basics</a:t>
            </a:r>
          </a:p>
          <a:p>
            <a:r>
              <a:rPr lang="en-US" dirty="0" smtClean="0"/>
              <a:t>More basics</a:t>
            </a:r>
          </a:p>
          <a:p>
            <a:r>
              <a:rPr lang="en-US" dirty="0" smtClean="0"/>
              <a:t>Be professional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Basics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Know RAID</a:t>
            </a:r>
          </a:p>
          <a:p>
            <a:r>
              <a:rPr lang="en-US" dirty="0" smtClean="0"/>
              <a:t>SAN 101</a:t>
            </a:r>
          </a:p>
          <a:p>
            <a:r>
              <a:rPr lang="en-US" dirty="0" smtClean="0"/>
              <a:t>HA </a:t>
            </a:r>
            <a:r>
              <a:rPr lang="en-US" dirty="0" err="1" smtClean="0"/>
              <a:t>vs</a:t>
            </a:r>
            <a:r>
              <a:rPr lang="en-US" dirty="0" smtClean="0"/>
              <a:t> DR</a:t>
            </a:r>
          </a:p>
          <a:p>
            <a:r>
              <a:rPr lang="en-US" dirty="0" smtClean="0"/>
              <a:t>Networks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Basics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Default Blame Acceptor</a:t>
            </a:r>
          </a:p>
          <a:p>
            <a:r>
              <a:rPr lang="en-US" dirty="0" smtClean="0"/>
              <a:t>Why you get blamed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 Nice!</a:t>
            </a:r>
            <a:endParaRPr lang="en-US" dirty="0"/>
          </a:p>
        </p:txBody>
      </p:sp>
      <p:pic>
        <p:nvPicPr>
          <p:cNvPr id="4" name="Content Placeholder 3" descr="Road-House-300x283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085975" y="1447800"/>
            <a:ext cx="5000625" cy="4717256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 Professional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 flame-mails</a:t>
            </a:r>
          </a:p>
          <a:p>
            <a:r>
              <a:rPr lang="en-US" dirty="0" smtClean="0"/>
              <a:t>Treat others as you would want to be treated</a:t>
            </a:r>
          </a:p>
          <a:p>
            <a:r>
              <a:rPr lang="en-US" dirty="0" smtClean="0"/>
              <a:t>Show others that you care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Putting it Together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Background for becoming a DBA</a:t>
            </a:r>
          </a:p>
          <a:p>
            <a:r>
              <a:rPr lang="en-US" dirty="0" smtClean="0"/>
              <a:t>Getting started</a:t>
            </a:r>
          </a:p>
          <a:p>
            <a:r>
              <a:rPr lang="en-US" dirty="0" smtClean="0"/>
              <a:t>Basic knowledge for you to survive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On The Horizon?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990600" y="1676400"/>
            <a:ext cx="7143750" cy="474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Get Ready For…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Developers’ Needs</a:t>
            </a:r>
          </a:p>
          <a:p>
            <a:r>
              <a:rPr lang="en-US" dirty="0" smtClean="0"/>
              <a:t>Service Level Agreements</a:t>
            </a:r>
          </a:p>
          <a:p>
            <a:r>
              <a:rPr lang="en-US" dirty="0" smtClean="0"/>
              <a:t>Production Support</a:t>
            </a:r>
          </a:p>
          <a:p>
            <a:r>
              <a:rPr lang="en-US" dirty="0" smtClean="0"/>
              <a:t>Managing Expectations</a:t>
            </a:r>
          </a:p>
          <a:p>
            <a:r>
              <a:rPr lang="en-US" dirty="0" smtClean="0"/>
              <a:t>Time Management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So Needy?</a:t>
            </a:r>
            <a:endParaRPr lang="en-US" dirty="0"/>
          </a:p>
        </p:txBody>
      </p:sp>
      <p:pic>
        <p:nvPicPr>
          <p:cNvPr id="4" name="Content Placeholder 3" descr="underpressure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663283" y="1600200"/>
            <a:ext cx="5817433" cy="4525963"/>
          </a:xfr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Service Level Agreements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Define categories</a:t>
            </a:r>
          </a:p>
          <a:p>
            <a:r>
              <a:rPr lang="en-US" dirty="0" smtClean="0"/>
              <a:t>Good service</a:t>
            </a:r>
          </a:p>
          <a:p>
            <a:r>
              <a:rPr lang="en-US" dirty="0" smtClean="0"/>
              <a:t>Good customer</a:t>
            </a:r>
          </a:p>
          <a:p>
            <a:r>
              <a:rPr lang="en-US" dirty="0" smtClean="0"/>
              <a:t>Communication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Production Support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Remember your SLA’s!</a:t>
            </a:r>
          </a:p>
          <a:p>
            <a:r>
              <a:rPr lang="en-US" dirty="0" smtClean="0"/>
              <a:t>Defined support process</a:t>
            </a:r>
          </a:p>
          <a:p>
            <a:r>
              <a:rPr lang="en-US" dirty="0" smtClean="0"/>
              <a:t>Work-life balance</a:t>
            </a:r>
          </a:p>
          <a:p>
            <a:r>
              <a:rPr lang="en-US" dirty="0" smtClean="0"/>
              <a:t>Outsourcing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Managing Expectations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Get involved early</a:t>
            </a:r>
          </a:p>
          <a:p>
            <a:r>
              <a:rPr lang="en-US" dirty="0" smtClean="0"/>
              <a:t>Be responsive </a:t>
            </a:r>
            <a:r>
              <a:rPr lang="en-US" i="1" dirty="0" smtClean="0"/>
              <a:t>and</a:t>
            </a:r>
            <a:r>
              <a:rPr lang="en-US" dirty="0" smtClean="0"/>
              <a:t> responsible</a:t>
            </a:r>
          </a:p>
          <a:p>
            <a:r>
              <a:rPr lang="en-US" dirty="0" smtClean="0"/>
              <a:t>Effort versus results</a:t>
            </a:r>
          </a:p>
          <a:p>
            <a:r>
              <a:rPr lang="en-US" dirty="0" smtClean="0"/>
              <a:t>Tangible output</a:t>
            </a:r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Routines</a:t>
            </a:r>
          </a:p>
          <a:p>
            <a:r>
              <a:rPr lang="en-US" dirty="0" smtClean="0"/>
              <a:t>To-do list</a:t>
            </a:r>
          </a:p>
          <a:p>
            <a:r>
              <a:rPr lang="en-US" dirty="0" smtClean="0"/>
              <a:t>Chunking</a:t>
            </a:r>
          </a:p>
          <a:p>
            <a:r>
              <a:rPr lang="en-US" dirty="0" smtClean="0"/>
              <a:t>Know when to say no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Balance</a:t>
            </a:r>
            <a:endParaRPr lang="en-US" dirty="0"/>
          </a:p>
        </p:txBody>
      </p:sp>
      <p:pic>
        <p:nvPicPr>
          <p:cNvPr id="4" name="Content Placeholder 3" descr="worklifesign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514600" y="1676400"/>
            <a:ext cx="4096512" cy="4023360"/>
          </a:xfr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Connect. Learn. Share.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User groups, forums or newsgroups</a:t>
            </a:r>
          </a:p>
          <a:p>
            <a:r>
              <a:rPr lang="en-US" dirty="0" smtClean="0"/>
              <a:t>Social networking</a:t>
            </a:r>
          </a:p>
          <a:p>
            <a:r>
              <a:rPr lang="en-US" dirty="0" smtClean="0"/>
              <a:t>Conferences</a:t>
            </a:r>
          </a:p>
          <a:p>
            <a:r>
              <a:rPr lang="en-US" dirty="0" smtClean="0"/>
              <a:t>Writing</a:t>
            </a:r>
          </a:p>
          <a:p>
            <a:r>
              <a:rPr lang="en-US" dirty="0" smtClean="0"/>
              <a:t>Speaking</a:t>
            </a:r>
          </a:p>
          <a:p>
            <a:r>
              <a:rPr lang="en-US" dirty="0" smtClean="0"/>
              <a:t>Talking with others</a:t>
            </a:r>
          </a:p>
          <a:p>
            <a:r>
              <a:rPr lang="en-US" dirty="0" smtClean="0"/>
              <a:t>Getting involved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 More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3"/>
              </a:rPr>
              <a:t>http://thomaslarock.com/presentations</a:t>
            </a:r>
            <a:r>
              <a:rPr lang="en-US" dirty="0" smtClean="0"/>
              <a:t> </a:t>
            </a:r>
          </a:p>
          <a:p>
            <a:r>
              <a:rPr lang="en-US" dirty="0" smtClean="0">
                <a:hlinkClick r:id="rId4"/>
              </a:rPr>
              <a:t>http://speakerrate.com/talks/2048-dba-survivor-or-what-to-expect-when-you-are-expecting-to-be-a-dba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hlinkClick r:id="rId3"/>
              </a:rPr>
              <a:t>http://dbasurvivor.com/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1027" name="Picture 3" descr="\\iam.intranet\dfs-user$\Hartford\a823573\My Documents\My Pictures\SQLBatman blog images\dbasurvivor.jpg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2362200" y="1676400"/>
            <a:ext cx="4572000" cy="4572000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/>
            </a:outerShdw>
          </a:effec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sz="10000" dirty="0" smtClean="0"/>
              <a:t>?</a:t>
            </a:r>
            <a:endParaRPr lang="en-US" sz="10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332</Words>
  <Application>Microsoft Office PowerPoint</Application>
  <PresentationFormat>On-screen Show (4:3)</PresentationFormat>
  <Paragraphs>129</Paragraphs>
  <Slides>29</Slides>
  <Notes>29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DBA Survivor (or What To Expect When You’re Expecting to be a DBA)</vt:lpstr>
      <vt:lpstr>Who Am I? </vt:lpstr>
      <vt:lpstr>Slide 3</vt:lpstr>
      <vt:lpstr>Initial Checklist</vt:lpstr>
      <vt:lpstr>Your Stuff</vt:lpstr>
      <vt:lpstr>Your Customer’s Stuff</vt:lpstr>
      <vt:lpstr>Your Action Plan</vt:lpstr>
      <vt:lpstr>Now What?</vt:lpstr>
      <vt:lpstr>Take Your Info and…</vt:lpstr>
      <vt:lpstr>Mr. Right Now</vt:lpstr>
      <vt:lpstr>Mr. Right</vt:lpstr>
      <vt:lpstr>What You Need To Know</vt:lpstr>
      <vt:lpstr>Some Basics</vt:lpstr>
      <vt:lpstr>More Basics</vt:lpstr>
      <vt:lpstr>Be Nice!</vt:lpstr>
      <vt:lpstr>Be Professional</vt:lpstr>
      <vt:lpstr>Putting it Together</vt:lpstr>
      <vt:lpstr>What’s On The Horizon?</vt:lpstr>
      <vt:lpstr>Get Ready For…</vt:lpstr>
      <vt:lpstr>Why So Needy?</vt:lpstr>
      <vt:lpstr>Service Level Agreements</vt:lpstr>
      <vt:lpstr>Production Support</vt:lpstr>
      <vt:lpstr>Managing Expectations</vt:lpstr>
      <vt:lpstr>Time Management</vt:lpstr>
      <vt:lpstr>Balance</vt:lpstr>
      <vt:lpstr>Connect. Learn. Share.</vt:lpstr>
      <vt:lpstr>For More Information</vt:lpstr>
      <vt:lpstr>http://dbasurvivor.com/ </vt:lpstr>
      <vt:lpstr>Questions?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2010-02-12T00:56:59Z</dcterms:created>
  <dcterms:modified xsi:type="dcterms:W3CDTF">2010-02-12T00:57:13Z</dcterms:modified>
</cp:coreProperties>
</file>