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sldIdLst>
    <p:sldId id="256" r:id="rId2"/>
    <p:sldId id="282" r:id="rId3"/>
    <p:sldId id="259" r:id="rId4"/>
    <p:sldId id="279" r:id="rId5"/>
    <p:sldId id="263" r:id="rId6"/>
    <p:sldId id="260" r:id="rId7"/>
    <p:sldId id="265" r:id="rId8"/>
    <p:sldId id="276" r:id="rId9"/>
    <p:sldId id="273" r:id="rId10"/>
    <p:sldId id="267" r:id="rId11"/>
    <p:sldId id="266" r:id="rId12"/>
    <p:sldId id="269" r:id="rId13"/>
    <p:sldId id="270" r:id="rId14"/>
    <p:sldId id="275" r:id="rId15"/>
    <p:sldId id="271" r:id="rId16"/>
    <p:sldId id="280" r:id="rId17"/>
    <p:sldId id="272" r:id="rId18"/>
    <p:sldId id="277" r:id="rId19"/>
    <p:sldId id="264" r:id="rId20"/>
    <p:sldId id="278" r:id="rId21"/>
    <p:sldId id="26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67061" autoAdjust="0"/>
  </p:normalViewPr>
  <p:slideViewPr>
    <p:cSldViewPr>
      <p:cViewPr varScale="1">
        <p:scale>
          <a:sx n="59" d="100"/>
          <a:sy n="59" d="100"/>
        </p:scale>
        <p:origin x="-187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E3480-A372-43EA-AABB-A7D62E1253B1}" type="datetimeFigureOut">
              <a:rPr lang="en-US" smtClean="0"/>
              <a:pPr/>
              <a:t>4/9/2010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C11F6-1F0B-4F0B-B2DE-930E9426BA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C11F6-1F0B-4F0B-B2DE-930E9426BAF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C11F6-1F0B-4F0B-B2DE-930E9426BAF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C11F6-1F0B-4F0B-B2DE-930E9426BAF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C11F6-1F0B-4F0B-B2DE-930E9426BAF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C11F6-1F0B-4F0B-B2DE-930E9426BAF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C11F6-1F0B-4F0B-B2DE-930E9426BAF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C11F6-1F0B-4F0B-B2DE-930E9426BAF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C11F6-1F0B-4F0B-B2DE-930E9426BAF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C11F6-1F0B-4F0B-B2DE-930E9426BAF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C11F6-1F0B-4F0B-B2DE-930E9426BAF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C11F6-1F0B-4F0B-B2DE-930E9426BAF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C11F6-1F0B-4F0B-B2DE-930E9426BAF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C11F6-1F0B-4F0B-B2DE-930E9426BAF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C11F6-1F0B-4F0B-B2DE-930E9426BAF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C11F6-1F0B-4F0B-B2DE-930E9426BAF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C11F6-1F0B-4F0B-B2DE-930E9426BAF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C11F6-1F0B-4F0B-B2DE-930E9426BAF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C11F6-1F0B-4F0B-B2DE-930E9426BAF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C11F6-1F0B-4F0B-B2DE-930E9426BAF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C11F6-1F0B-4F0B-B2DE-930E9426BAF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C11F6-1F0B-4F0B-B2DE-930E9426BAF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CD98-FACB-4A2B-B37D-02217D4529D8}" type="datetimeFigureOut">
              <a:rPr lang="en-US" smtClean="0"/>
              <a:pPr/>
              <a:t>4/9/2010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CED8-B41D-4C08-A4B4-F88B3012F1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CD98-FACB-4A2B-B37D-02217D4529D8}" type="datetimeFigureOut">
              <a:rPr lang="en-US" smtClean="0"/>
              <a:pPr/>
              <a:t>4/9/2010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CED8-B41D-4C08-A4B4-F88B3012F1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CD98-FACB-4A2B-B37D-02217D4529D8}" type="datetimeFigureOut">
              <a:rPr lang="en-US" smtClean="0"/>
              <a:pPr/>
              <a:t>4/9/2010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CED8-B41D-4C08-A4B4-F88B3012F1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CED8-B41D-4C08-A4B4-F88B3012F1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CD98-FACB-4A2B-B37D-02217D4529D8}" type="datetimeFigureOut">
              <a:rPr lang="en-US" smtClean="0"/>
              <a:pPr/>
              <a:t>4/9/2010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CED8-B41D-4C08-A4B4-F88B3012F1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CD98-FACB-4A2B-B37D-02217D4529D8}" type="datetimeFigureOut">
              <a:rPr lang="en-US" smtClean="0"/>
              <a:pPr/>
              <a:t>4/9/2010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CED8-B41D-4C08-A4B4-F88B3012F1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CD98-FACB-4A2B-B37D-02217D4529D8}" type="datetimeFigureOut">
              <a:rPr lang="en-US" smtClean="0"/>
              <a:pPr/>
              <a:t>4/9/2010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CED8-B41D-4C08-A4B4-F88B3012F1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CD98-FACB-4A2B-B37D-02217D4529D8}" type="datetimeFigureOut">
              <a:rPr lang="en-US" smtClean="0"/>
              <a:pPr/>
              <a:t>4/9/2010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CED8-B41D-4C08-A4B4-F88B3012F1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CD98-FACB-4A2B-B37D-02217D4529D8}" type="datetimeFigureOut">
              <a:rPr lang="en-US" smtClean="0"/>
              <a:pPr/>
              <a:t>4/9/2010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CED8-B41D-4C08-A4B4-F88B3012F1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CD98-FACB-4A2B-B37D-02217D4529D8}" type="datetimeFigureOut">
              <a:rPr lang="en-US" smtClean="0"/>
              <a:pPr/>
              <a:t>4/9/2010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CED8-B41D-4C08-A4B4-F88B3012F1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CD98-FACB-4A2B-B37D-02217D4529D8}" type="datetimeFigureOut">
              <a:rPr lang="en-US" smtClean="0"/>
              <a:pPr/>
              <a:t>4/9/2010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CED8-B41D-4C08-A4B4-F88B3012F1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6CD98-FACB-4A2B-B37D-02217D4529D8}" type="datetimeFigureOut">
              <a:rPr lang="en-US" smtClean="0"/>
              <a:pPr/>
              <a:t>4/9/2010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CED8-B41D-4C08-A4B4-F88B3012F1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ws.amazon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cloudexpress.terremark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ee336245.asp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ee336279.asp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peakerrate.com/talks/2888-cloud-computing-with-sql-azure" TargetMode="External"/><Relationship Id="rId4" Type="http://schemas.openxmlformats.org/officeDocument/2006/relationships/hyperlink" Target="http://thomaslarock.com/presentation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SQLRockstar@thomaslarock.com" TargetMode="External"/><Relationship Id="rId4" Type="http://schemas.openxmlformats.org/officeDocument/2006/relationships/hyperlink" Target="http://thomaslarock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qlpass.org/24hours/2010/default.aspx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ustream.tv/channel/24-hours-of-pass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qlpass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basurvivor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SQL Azure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Thomas LaRock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Hartford SQL Server Users Group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April 7</a:t>
            </a:r>
            <a:r>
              <a:rPr lang="en-US" baseline="30000" dirty="0" smtClean="0">
                <a:solidFill>
                  <a:schemeClr val="accent3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, 2010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Security?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of today, are you concerned about losing your job as a DBA to the Cloud?</a:t>
            </a:r>
          </a:p>
          <a:p>
            <a:r>
              <a:rPr lang="en-US" dirty="0" smtClean="0"/>
              <a:t>Tweet answer using #</a:t>
            </a:r>
            <a:r>
              <a:rPr lang="en-US" dirty="0" err="1" smtClean="0"/>
              <a:t>hssug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Else?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Amazon EC2 (</a:t>
            </a:r>
            <a:r>
              <a:rPr lang="en-US" dirty="0" smtClean="0">
                <a:hlinkClick r:id="rId3"/>
              </a:rPr>
              <a:t>http://aws.amazon.com/</a:t>
            </a:r>
            <a:r>
              <a:rPr lang="en-US" dirty="0" smtClean="0"/>
              <a:t>)</a:t>
            </a:r>
          </a:p>
          <a:p>
            <a:r>
              <a:rPr lang="en-US" dirty="0" smtClean="0"/>
              <a:t>Google</a:t>
            </a:r>
          </a:p>
          <a:p>
            <a:r>
              <a:rPr lang="en-US" dirty="0" err="1" smtClean="0"/>
              <a:t>Terremark</a:t>
            </a:r>
            <a:r>
              <a:rPr lang="en-US" dirty="0" smtClean="0"/>
              <a:t> (</a:t>
            </a:r>
            <a:r>
              <a:rPr lang="en-US" dirty="0" smtClean="0">
                <a:hlinkClick r:id="rId4"/>
              </a:rPr>
              <a:t>http://vcloudexpress.terremark.com/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Welcome Our New Overlord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85937" y="1920081"/>
            <a:ext cx="55721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19200" y="6107668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http://blog.ehuna.org/liveimages/e47b483f9afe_9C3C/image.png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Notable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Comes in all sizes! (that = 1 or 10GB)</a:t>
            </a:r>
          </a:p>
          <a:p>
            <a:r>
              <a:rPr lang="en-US" dirty="0" smtClean="0"/>
              <a:t>English only</a:t>
            </a:r>
          </a:p>
          <a:p>
            <a:r>
              <a:rPr lang="en-US" dirty="0" smtClean="0"/>
              <a:t>Currently no RESTORE </a:t>
            </a:r>
            <a:r>
              <a:rPr lang="en-US" smtClean="0"/>
              <a:t>or ATTACH</a:t>
            </a:r>
            <a:endParaRPr lang="en-US" dirty="0" smtClean="0"/>
          </a:p>
          <a:p>
            <a:r>
              <a:rPr lang="en-US" dirty="0" smtClean="0"/>
              <a:t>Currently no OPENDATASOURCE, OPENROWSET, or Linked Servers allowed</a:t>
            </a:r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http://msdn.microsoft.com/en-us/library/ee336245.aspx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Push Data To the Cloud?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SSMS Scripts</a:t>
            </a:r>
          </a:p>
          <a:p>
            <a:r>
              <a:rPr lang="en-US" dirty="0" smtClean="0"/>
              <a:t>SSIS</a:t>
            </a:r>
          </a:p>
          <a:p>
            <a:pPr lvl="1"/>
            <a:r>
              <a:rPr lang="en-US" dirty="0" smtClean="0"/>
              <a:t>Not as you might think!</a:t>
            </a:r>
          </a:p>
          <a:p>
            <a:r>
              <a:rPr lang="en-US" dirty="0" smtClean="0"/>
              <a:t>BCP</a:t>
            </a:r>
          </a:p>
          <a:p>
            <a:r>
              <a:rPr lang="en-US" dirty="0" smtClean="0"/>
              <a:t>SQL Azure Migration Wizard</a:t>
            </a:r>
          </a:p>
          <a:p>
            <a:r>
              <a:rPr lang="en-US" dirty="0" smtClean="0"/>
              <a:t>Microsoft Sync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Azure Administration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64854" y="1371600"/>
            <a:ext cx="301429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6183868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http://www.securitycatalyst.com/wp-content/uploads/2009/10/Yawn-333-x-500.jpg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you ever had a SP cause an application issue?</a:t>
            </a:r>
          </a:p>
          <a:p>
            <a:r>
              <a:rPr lang="en-US" dirty="0" smtClean="0"/>
              <a:t>Tweet answer using #</a:t>
            </a:r>
            <a:r>
              <a:rPr lang="en-US" dirty="0" err="1" smtClean="0"/>
              <a:t>hssug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Patching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54691" y="15240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6211669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http://www.hhdataprotection.com/uploads/image/clouds_1_bg_082403%281%29.jpg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Would You Use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Small-</a:t>
            </a:r>
            <a:r>
              <a:rPr lang="en-US" dirty="0" err="1" smtClean="0"/>
              <a:t>ish</a:t>
            </a:r>
            <a:r>
              <a:rPr lang="en-US" dirty="0" smtClean="0"/>
              <a:t> applications</a:t>
            </a:r>
          </a:p>
          <a:p>
            <a:r>
              <a:rPr lang="en-US" dirty="0" smtClean="0"/>
              <a:t>Tolerance for data loss</a:t>
            </a:r>
          </a:p>
          <a:p>
            <a:r>
              <a:rPr lang="en-US" dirty="0" smtClean="0"/>
              <a:t>Tolerance for latency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http://msdn.microsoft.com/en-us/library/ee336279.aspx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http://thomaslarock.com/presentations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5"/>
              </a:rPr>
              <a:t>http://speakerrate.com/talks/2888-cloud-computing-with-sql-azure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Who Am I?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7" name="Content Placeholder 6" descr="090509-02-web_220x31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81600" y="762000"/>
            <a:ext cx="3667125" cy="5233988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800600" cy="469106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Database Administrator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Ten+ years experience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SQL MVP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PASS Board of Directors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hlinkClick r:id="rId4"/>
              </a:rPr>
              <a:t>http://thomaslarock.com</a:t>
            </a:r>
            <a:endParaRPr lang="en-US" sz="3200" b="1" dirty="0" smtClean="0"/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hlinkClick r:id="rId5"/>
              </a:rPr>
              <a:t>SQLRockstar@gmail.com</a:t>
            </a:r>
            <a:endParaRPr lang="en-US" sz="3200" b="1" dirty="0" smtClean="0"/>
          </a:p>
          <a:p>
            <a:pPr>
              <a:buFont typeface="Arial" pitchFamily="34" charset="0"/>
              <a:buChar char="•"/>
            </a:pPr>
            <a:endParaRPr lang="en-US" sz="3200" b="1" dirty="0" smtClean="0"/>
          </a:p>
          <a:p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24 Hours of 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http://www.sqlpass.org/24hours/2010/default.aspx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http://www.ustream.tv/channel/24-hours-of-pass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3936797"/>
            <a:ext cx="5105400" cy="208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0000" dirty="0" smtClean="0"/>
              <a:t>?</a:t>
            </a:r>
            <a:endParaRPr lang="en-US" sz="1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Who Is Rob?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800600" cy="469106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Author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Patents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Smart</a:t>
            </a:r>
            <a:endParaRPr lang="en-US" sz="3200" b="1" dirty="0"/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Works for MS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05400" y="533400"/>
            <a:ext cx="3581400" cy="575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PASS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200400" cy="46910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2400" dirty="0" smtClean="0">
              <a:hlinkClick r:id="rId3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hlinkClick r:id="rId3"/>
              </a:rPr>
              <a:t>http://sqlpass.org/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50,000 members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161 Chapters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36867" name="Picture 3" descr="\\iam.intranet\dfs-user$\Hartford\a823573\My Documents\DBA\Documents\PASS\SIG Marketing\pass_newlog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1122" y="698500"/>
            <a:ext cx="4537078" cy="486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http://dbasurvivor.com/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19400" y="1600200"/>
            <a:ext cx="3505200" cy="462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Cloud? What Cloud?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90687" y="1524000"/>
            <a:ext cx="57626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600200" y="6031468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http://en.wikipedia.org/wiki/File:Cloud_computing.svg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Available Right Now?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1295400"/>
            <a:ext cx="7086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6336268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http://farm4.static.flickr.com/3628/3346666019_893040b851.jpg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 Think Of The ‘Cloud’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676400"/>
            <a:ext cx="3429000" cy="396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678162"/>
            <a:ext cx="3429000" cy="391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Measurable</a:t>
            </a:r>
          </a:p>
          <a:p>
            <a:r>
              <a:rPr lang="en-US" dirty="0" smtClean="0"/>
              <a:t>Scalability</a:t>
            </a:r>
          </a:p>
          <a:p>
            <a:r>
              <a:rPr lang="en-US" dirty="0" smtClean="0"/>
              <a:t>Lower cost</a:t>
            </a:r>
          </a:p>
          <a:p>
            <a:pPr lvl="1"/>
            <a:r>
              <a:rPr lang="en-US" dirty="0" smtClean="0"/>
              <a:t>Maintenance</a:t>
            </a:r>
          </a:p>
          <a:p>
            <a:pPr lvl="1"/>
            <a:r>
              <a:rPr lang="en-US" dirty="0" smtClean="0"/>
              <a:t>Reliability</a:t>
            </a:r>
          </a:p>
          <a:p>
            <a:pPr lvl="1"/>
            <a:r>
              <a:rPr lang="en-US" dirty="0" smtClean="0"/>
              <a:t>Connect from anywhere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</Words>
  <Application>Microsoft Office PowerPoint</Application>
  <PresentationFormat>On-screen Show (4:3)</PresentationFormat>
  <Paragraphs>99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Introduction to SQL Azure</vt:lpstr>
      <vt:lpstr>Who Am I? </vt:lpstr>
      <vt:lpstr>Who Is Rob? </vt:lpstr>
      <vt:lpstr>PASS</vt:lpstr>
      <vt:lpstr>http://dbasurvivor.com/ </vt:lpstr>
      <vt:lpstr>Cloud? What Cloud?</vt:lpstr>
      <vt:lpstr>What Is Available Right Now?</vt:lpstr>
      <vt:lpstr>How I Think Of The ‘Cloud’</vt:lpstr>
      <vt:lpstr>Benefits</vt:lpstr>
      <vt:lpstr>Job Security?</vt:lpstr>
      <vt:lpstr>Who Else?</vt:lpstr>
      <vt:lpstr>Welcome Our New Overlord</vt:lpstr>
      <vt:lpstr>Notable Limitations</vt:lpstr>
      <vt:lpstr>How To Push Data To the Cloud?</vt:lpstr>
      <vt:lpstr>SQL Azure Administration</vt:lpstr>
      <vt:lpstr>Question</vt:lpstr>
      <vt:lpstr>Cloud Patching</vt:lpstr>
      <vt:lpstr>When Would You Use This?</vt:lpstr>
      <vt:lpstr>For More Information</vt:lpstr>
      <vt:lpstr>24 Hours of PASS</vt:lpstr>
      <vt:lpstr>Questions?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2010-04-09T04:11:03Z</dcterms:created>
  <dcterms:modified xsi:type="dcterms:W3CDTF">2010-04-09T04:11:24Z</dcterms:modified>
</cp:coreProperties>
</file>